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>
        <p:scale>
          <a:sx n="109" d="100"/>
          <a:sy n="109" d="100"/>
        </p:scale>
        <p:origin x="6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836F-16D3-7E10-0D7F-483AE605D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A5C19-3EB7-2A71-BD95-7AF5ED951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7529-B390-DAAE-AE7A-D4257CD1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BF3F-EF3B-7E52-73B9-0044F232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2877-3722-01AA-B263-80FAC26E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2D60-F22E-ED8E-A22A-A3F49FAE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F3D6B-9626-B90A-BABE-A90927E77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9CBB-E3D1-5107-AD3B-187BC4EA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2B63-35A9-61E2-C9D9-8B488884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248DB-7052-E035-27F9-1DDD5D7B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A783F-3E88-A5D5-6EE7-F0E25209C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57B8C-04E7-A6CA-713A-929B6B409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99196-8E09-A28B-F38B-8EC0FF6D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D836-CCF7-1349-9CBF-1DD725AC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8BAFC-C78E-8508-0DF6-1008C95F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0EFC-337E-DD33-A19B-BF2A8B27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FA36D-72BF-575F-EC80-0C3FFF58A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E3F4-DDB7-0E79-D0E6-D5FCA117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B408-050F-1948-3FA2-E470F756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B80-E512-CE25-BFA4-83001131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8998-449D-DCC3-91AB-E7D1B62F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582B7-C3DF-89EB-8BC8-6209E8719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00D7-E89E-0974-1529-1E3B0154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8437-9F4D-3CD1-1438-A0AC62B3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55C2-6EEB-0DFF-D252-7B1FA3ED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1633-81D5-D406-1668-5CC10F75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D625-29BB-BDF5-2755-84ABA985A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2154F-968B-1F4D-980C-680A7B0A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CEA8C-6E82-3676-13FF-984B81BA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4F19B-BF32-9D2F-DA67-AABE3383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D1AD0-F6CB-864F-3295-D416EF13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AEEC-9DD3-9081-DEE1-82CE55FF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01CCD-38B1-D4E4-C19F-4F97F3A78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16866-8DD0-BF80-091E-6BD2E26C5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3C857-2915-D132-3AFD-FC8D0271D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F0ADA-F5DD-09A7-B39C-60B5735E4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B228B-6478-C34F-36FC-1ECB2771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F38EC-347E-43A8-F8CD-327692B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A1F9E-0665-BF85-1016-315840F9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88A0-F2A2-64A5-2781-93BCABFC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05B77-4AA3-B83A-C3D0-58447CA7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F14A4-096C-0A65-923E-D9A25090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ADDA8-54DD-36BC-3A1A-445E6093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7DE16-4CAE-8BEA-3765-D7EC7857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E04B2-B1D2-59F3-C5BB-D0B7C931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1FCCC-FADB-03FD-959D-C9D3BC5F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DC96-A56C-0874-0DCB-111E7A46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8B0B-65A5-258A-E3F9-22187F9F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95411-13D5-4AE0-39C9-6737B3D15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D7714-A226-618D-BFA7-4D93CD16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E360-6F03-629A-B5B2-CC15D4EF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DA511-BFDB-63A2-EEC6-65889FD7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F3FB-6E3F-3A9E-B02E-EF4BE87B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58B97-A157-A824-4D69-59FFEBFC5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5A2F2-AC70-E9B5-B2D9-23CBEE507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1E14D-0426-CC05-F091-2E818F6B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6F11D-8C97-3C8D-150F-DFE3A9B5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63005-F60B-53A1-1026-BE4F05C2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74143-4DDF-E340-1296-2F17B51B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F439C-2230-192E-DA82-4943FEC6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00F28-C4A0-8EBA-4487-30B72CAEC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2176-DA84-674A-B548-224F1BF22D09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BBB8-1627-3B03-A7B2-9CCB720F7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5F28-7301-8BB3-ED27-36C33E914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E17C-3065-5644-AE32-F6219969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FB5F-F6DF-68C4-1EC7-AED401710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of Gas</a:t>
            </a:r>
            <a:br>
              <a:rPr lang="en-US" dirty="0"/>
            </a:br>
            <a:r>
              <a:rPr lang="en-US" dirty="0"/>
              <a:t>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4CD32-882F-2E30-D257-55DA33F5C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DB6B-413A-4F5E-CBC4-24028686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03" y="4048918"/>
            <a:ext cx="3177993" cy="8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D50A-4B9C-00A5-E84E-BCDC0F8F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Racially Discriminatory</a:t>
            </a:r>
            <a:br>
              <a:rPr lang="en-US" dirty="0"/>
            </a:br>
            <a:r>
              <a:rPr lang="en-US" dirty="0"/>
              <a:t> Redlining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4D5F8-5640-CBDF-A850-0D09A2CD3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672" y="365125"/>
            <a:ext cx="5550555" cy="6127750"/>
          </a:xfrm>
        </p:spPr>
      </p:pic>
    </p:spTree>
    <p:extLst>
      <p:ext uri="{BB962C8B-B14F-4D97-AF65-F5344CB8AC3E}">
        <p14:creationId xmlns:p14="http://schemas.microsoft.com/office/powerpoint/2010/main" val="11853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23FF-6DEA-2CB6-75EC-B1A1CCD5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Asthma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95A2C-8543-39C7-EE9B-351D19082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65125"/>
            <a:ext cx="5013613" cy="6127750"/>
          </a:xfrm>
        </p:spPr>
      </p:pic>
    </p:spTree>
    <p:extLst>
      <p:ext uri="{BB962C8B-B14F-4D97-AF65-F5344CB8AC3E}">
        <p14:creationId xmlns:p14="http://schemas.microsoft.com/office/powerpoint/2010/main" val="67384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ABA0-55B5-887B-774E-753C9A09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Waste Sites and </a:t>
            </a:r>
            <a:br>
              <a:rPr lang="en-US" dirty="0"/>
            </a:br>
            <a:r>
              <a:rPr lang="en-US" dirty="0"/>
              <a:t>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971A-3B32-021B-8A5E-DC051B432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7E2BF-4B50-F7CE-027C-82536C43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59" y="365125"/>
            <a:ext cx="49758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9FF6-C086-D0E1-89BE-A8BDF997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4571-F9CE-EC49-0C54-FAC34C85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A71E6-86EF-8CCB-6EE3-E2C43413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50" y="365125"/>
            <a:ext cx="4332165" cy="5805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89371-25AF-55A7-1067-840C4B3E6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39" y="1690688"/>
            <a:ext cx="3441587" cy="44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3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2EF4-CD7D-DB97-255C-DECA9883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Poisoning, Asthma, Income &amp; Older Housing Combined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52406B-321E-9401-9B08-DBD8A3872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3938" y="1161628"/>
            <a:ext cx="4119599" cy="5331247"/>
          </a:xfrm>
        </p:spPr>
      </p:pic>
    </p:spTree>
    <p:extLst>
      <p:ext uri="{BB962C8B-B14F-4D97-AF65-F5344CB8AC3E}">
        <p14:creationId xmlns:p14="http://schemas.microsoft.com/office/powerpoint/2010/main" val="254144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Future of Gas Considerations</vt:lpstr>
      <vt:lpstr>Racially Discriminatory  Redlining</vt:lpstr>
      <vt:lpstr>Child Asthma</vt:lpstr>
      <vt:lpstr>Toxic Waste Sites and  Race</vt:lpstr>
      <vt:lpstr>Household Income</vt:lpstr>
      <vt:lpstr>Lead Poisoning, Asthma, Income &amp; Older Housing Combined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Gas Considerations</dc:title>
  <dc:creator>Microsoft Office User</dc:creator>
  <cp:lastModifiedBy>Microsoft Office User</cp:lastModifiedBy>
  <cp:revision>1</cp:revision>
  <dcterms:created xsi:type="dcterms:W3CDTF">2023-02-09T13:41:19Z</dcterms:created>
  <dcterms:modified xsi:type="dcterms:W3CDTF">2023-02-09T14:17:13Z</dcterms:modified>
</cp:coreProperties>
</file>